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2" r:id="rId3"/>
    <p:sldId id="261" r:id="rId4"/>
    <p:sldId id="257" r:id="rId5"/>
    <p:sldId id="25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Helvetica Neue" panose="020005030000000200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369</Words>
  <Application>Microsoft Macintosh PowerPoint</Application>
  <PresentationFormat>Widescreen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Times</vt:lpstr>
      <vt:lpstr>Helvetica Neue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25</cp:revision>
  <dcterms:created xsi:type="dcterms:W3CDTF">2020-07-25T23:28:34Z</dcterms:created>
  <dcterms:modified xsi:type="dcterms:W3CDTF">2021-04-23T00:08:23Z</dcterms:modified>
</cp:coreProperties>
</file>